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jpe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72" r:id="rId7"/>
    <p:sldId id="277" r:id="rId8"/>
    <p:sldId id="276" r:id="rId9"/>
    <p:sldId id="275" r:id="rId10"/>
    <p:sldId id="273" r:id="rId11"/>
    <p:sldId id="278" r:id="rId12"/>
    <p:sldId id="261" r:id="rId13"/>
    <p:sldId id="262" r:id="rId14"/>
    <p:sldId id="263" r:id="rId15"/>
    <p:sldId id="264" r:id="rId16"/>
    <p:sldId id="265" r:id="rId17"/>
    <p:sldId id="267" r:id="rId18"/>
    <p:sldId id="266" r:id="rId19"/>
    <p:sldId id="269" r:id="rId20"/>
    <p:sldId id="274" r:id="rId21"/>
    <p:sldId id="268" r:id="rId22"/>
    <p:sldId id="270" r:id="rId23"/>
    <p:sldId id="271" r:id="rId24"/>
  </p:sldIdLst>
  <p:sldSz cx="18288000" cy="10287000"/>
  <p:notesSz cx="6858000" cy="9144000"/>
  <p:embeddedFontLst>
    <p:embeddedFont>
      <p:font typeface="Garet" panose="020B0604020202020204" charset="0"/>
      <p:regular r:id="rId26"/>
    </p:embeddedFont>
    <p:embeddedFont>
      <p:font typeface="Garet Bold" panose="020B0604020202020204" charset="0"/>
      <p:regular r:id="rId27"/>
    </p:embeddedFont>
    <p:embeddedFont>
      <p:font typeface="Klein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22" autoAdjust="0"/>
  </p:normalViewPr>
  <p:slideViewPr>
    <p:cSldViewPr>
      <p:cViewPr varScale="1">
        <p:scale>
          <a:sx n="52" d="100"/>
          <a:sy n="52" d="100"/>
        </p:scale>
        <p:origin x="878" y="62"/>
      </p:cViewPr>
      <p:guideLst>
        <p:guide orient="horz" pos="218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tmp>
</file>

<file path=ppt/media/image13.tmp>
</file>

<file path=ppt/media/image14.tmp>
</file>

<file path=ppt/media/image15.tmp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svg>
</file>

<file path=ppt/media/image38.png>
</file>

<file path=ppt/media/image39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D42EB3-AB5B-4811-AC65-E0AA5E141266}" type="datetimeFigureOut">
              <a:rPr lang="en-IN" smtClean="0"/>
              <a:t>29-11-2024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0045AF-B1AA-448B-B0BF-8224B31C70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7066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sv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19787" y="2327564"/>
            <a:ext cx="7427462" cy="7540966"/>
          </a:xfrm>
          <a:custGeom>
            <a:avLst/>
            <a:gdLst/>
            <a:ahLst/>
            <a:cxnLst/>
            <a:rect l="l" t="t" r="r" b="b"/>
            <a:pathLst>
              <a:path w="9031111" h="8229600">
                <a:moveTo>
                  <a:pt x="9031111" y="0"/>
                </a:moveTo>
                <a:lnTo>
                  <a:pt x="0" y="0"/>
                </a:lnTo>
                <a:lnTo>
                  <a:pt x="0" y="8229600"/>
                </a:lnTo>
                <a:lnTo>
                  <a:pt x="9031111" y="8229600"/>
                </a:lnTo>
                <a:lnTo>
                  <a:pt x="903111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547249" y="3266289"/>
            <a:ext cx="9712051" cy="3127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62"/>
              </a:lnSpc>
              <a:spcBef>
                <a:spcPct val="0"/>
              </a:spcBef>
            </a:pPr>
            <a:r>
              <a:rPr lang="en-US" sz="770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ONLINE INSURANCE MANAGEMENT SYSTEM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3CECF-FA72-BDFE-8614-94003B546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22B587F9-1EA4-D4FB-0A8E-212A81580364}"/>
              </a:ext>
            </a:extLst>
          </p:cNvPr>
          <p:cNvSpPr txBox="1"/>
          <p:nvPr/>
        </p:nvSpPr>
        <p:spPr>
          <a:xfrm>
            <a:off x="1295400" y="571500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HOME PAGE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4A8565-FE02-B2A2-2D08-20C99030A9F4}"/>
              </a:ext>
            </a:extLst>
          </p:cNvPr>
          <p:cNvSpPr txBox="1"/>
          <p:nvPr/>
        </p:nvSpPr>
        <p:spPr>
          <a:xfrm>
            <a:off x="4572000" y="4958834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07ACFC-5F35-EA2E-EFF8-B4750C5D02BB}"/>
              </a:ext>
            </a:extLst>
          </p:cNvPr>
          <p:cNvSpPr txBox="1"/>
          <p:nvPr/>
        </p:nvSpPr>
        <p:spPr>
          <a:xfrm>
            <a:off x="4572000" y="4958834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3E6F9B5B-0D4C-E3AA-2590-0EDF1B873B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8" r="1441" b="5637"/>
          <a:stretch/>
        </p:blipFill>
        <p:spPr>
          <a:xfrm>
            <a:off x="304800" y="1679430"/>
            <a:ext cx="12573000" cy="78074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5B38BDB-948A-1DF9-B27B-1719F69D3277}"/>
              </a:ext>
            </a:extLst>
          </p:cNvPr>
          <p:cNvSpPr txBox="1"/>
          <p:nvPr/>
        </p:nvSpPr>
        <p:spPr>
          <a:xfrm>
            <a:off x="12877800" y="3162300"/>
            <a:ext cx="525779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is the Home page.</a:t>
            </a:r>
          </a:p>
          <a:p>
            <a:endParaRPr lang="en-US" sz="3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shows all the features of website.</a:t>
            </a:r>
            <a:endParaRPr lang="en-IN" sz="3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887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11AD93-0E8A-65BB-2BC9-7AA9CB1CE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790700"/>
            <a:ext cx="12789582" cy="71941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347351-5028-52DB-D26F-F90485D95610}"/>
              </a:ext>
            </a:extLst>
          </p:cNvPr>
          <p:cNvSpPr txBox="1"/>
          <p:nvPr/>
        </p:nvSpPr>
        <p:spPr>
          <a:xfrm>
            <a:off x="457200" y="495300"/>
            <a:ext cx="8915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ABOUT US PAGE:</a:t>
            </a:r>
            <a:endParaRPr lang="en-IN" sz="4800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CFCC49-7256-7C67-A688-5D45E7007877}"/>
              </a:ext>
            </a:extLst>
          </p:cNvPr>
          <p:cNvSpPr txBox="1"/>
          <p:nvPr/>
        </p:nvSpPr>
        <p:spPr>
          <a:xfrm>
            <a:off x="685800" y="2171700"/>
            <a:ext cx="3352800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/>
                </a:solidFill>
              </a:rPr>
              <a:t>This page tells about the website,</a:t>
            </a:r>
          </a:p>
          <a:p>
            <a:r>
              <a:rPr lang="en-US" sz="4400" dirty="0">
                <a:solidFill>
                  <a:schemeClr val="accent2"/>
                </a:solidFill>
              </a:rPr>
              <a:t>missions, values,</a:t>
            </a:r>
          </a:p>
          <a:p>
            <a:r>
              <a:rPr lang="en-US" sz="4400" dirty="0">
                <a:solidFill>
                  <a:schemeClr val="accent2"/>
                </a:solidFill>
              </a:rPr>
              <a:t>services and how the system works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5605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7266" y="638913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CONTACT PAGE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9F9EA5-3DBD-EFB1-C01E-61AC91312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14" r="1645" b="5297"/>
          <a:stretch/>
        </p:blipFill>
        <p:spPr>
          <a:xfrm>
            <a:off x="3929654" y="1850733"/>
            <a:ext cx="10844330" cy="55083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CAB99E-E427-FF3C-E5F2-DC6E07A2B1D4}"/>
              </a:ext>
            </a:extLst>
          </p:cNvPr>
          <p:cNvSpPr txBox="1"/>
          <p:nvPr/>
        </p:nvSpPr>
        <p:spPr>
          <a:xfrm>
            <a:off x="5634211" y="7742066"/>
            <a:ext cx="79648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is a dedicated contact page for user for contacting the agents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1000" y="495300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AGENT AVAILABLITY 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8861E039-9D0C-025B-D7EC-323CA4B5B1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3" b="7099"/>
          <a:stretch/>
        </p:blipFill>
        <p:spPr>
          <a:xfrm>
            <a:off x="380999" y="1539306"/>
            <a:ext cx="8000999" cy="51281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A84B0A-47C6-9253-A3D9-49CB1CE291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7" b="5993"/>
          <a:stretch/>
        </p:blipFill>
        <p:spPr>
          <a:xfrm>
            <a:off x="8610600" y="5676900"/>
            <a:ext cx="9143999" cy="43520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6F780E-41D8-7CBC-FA6A-729F2A47BF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t="10349" r="7122" b="11364"/>
          <a:stretch/>
        </p:blipFill>
        <p:spPr>
          <a:xfrm>
            <a:off x="8610600" y="1552385"/>
            <a:ext cx="8915400" cy="38197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0446E7-BC4A-A27F-4D81-21895AD002CA}"/>
              </a:ext>
            </a:extLst>
          </p:cNvPr>
          <p:cNvSpPr txBox="1"/>
          <p:nvPr/>
        </p:nvSpPr>
        <p:spPr>
          <a:xfrm>
            <a:off x="228599" y="7237155"/>
            <a:ext cx="81533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check out for availability of agents if they are available user can contact them.</a:t>
            </a:r>
          </a:p>
          <a:p>
            <a:endParaRPr lang="en-IN" sz="32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they are not available they can click on NOTIFY button.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2400" y="408583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AGENT BOOKING 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62613568-3187-FEAF-FCCF-B61059D04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64" b="15703"/>
          <a:stretch/>
        </p:blipFill>
        <p:spPr>
          <a:xfrm>
            <a:off x="6781800" y="1028700"/>
            <a:ext cx="11213365" cy="87148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912B44-8DB7-10B2-9E8B-DFB84AFF29B7}"/>
              </a:ext>
            </a:extLst>
          </p:cNvPr>
          <p:cNvSpPr txBox="1"/>
          <p:nvPr/>
        </p:nvSpPr>
        <p:spPr>
          <a:xfrm>
            <a:off x="292836" y="3581326"/>
            <a:ext cx="6931410" cy="3086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Book an Agent by our Booking Agent page 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providing name , email , phone number and the date we booked the appointment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sz="32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6671" y="571500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AGENT CANCELLATION 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065DAC1D-600E-4267-6BD7-922C5AF749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8" b="16263"/>
          <a:stretch/>
        </p:blipFill>
        <p:spPr>
          <a:xfrm>
            <a:off x="226670" y="1400302"/>
            <a:ext cx="10898529" cy="83913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40127D-1C4F-B7DB-FEEE-F41F42AA7FBD}"/>
              </a:ext>
            </a:extLst>
          </p:cNvPr>
          <p:cNvSpPr txBox="1"/>
          <p:nvPr/>
        </p:nvSpPr>
        <p:spPr>
          <a:xfrm>
            <a:off x="11964032" y="3936797"/>
            <a:ext cx="609729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CANCEL there booking with an Agent by our cancellation page.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need to provide appointment </a:t>
            </a:r>
            <a:r>
              <a:rPr lang="en-IN" sz="320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id,agent</a:t>
            </a: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name and appointment date and reason for cancellation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sz="32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1418" y="333967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APPOINTMENT MANAGEMENT 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7F70EB76-B31C-088F-1985-E039DED8B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3" t="10675" r="6273" b="6547"/>
          <a:stretch/>
        </p:blipFill>
        <p:spPr>
          <a:xfrm>
            <a:off x="361418" y="1384165"/>
            <a:ext cx="7929914" cy="43761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D2C897-1949-B168-F79B-302B0E6614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8" t="10088" r="4296" b="11220"/>
          <a:stretch/>
        </p:blipFill>
        <p:spPr>
          <a:xfrm>
            <a:off x="9601200" y="1384165"/>
            <a:ext cx="7122434" cy="35569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2D197E-1C9E-137C-A189-6F4F3D6D90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9" t="35853" r="16426" b="8070"/>
          <a:stretch/>
        </p:blipFill>
        <p:spPr>
          <a:xfrm>
            <a:off x="383603" y="6005460"/>
            <a:ext cx="7464997" cy="29036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9D077C-2F2B-63A2-3A93-4796985E9B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37971" r="18453" b="12020"/>
          <a:stretch/>
        </p:blipFill>
        <p:spPr>
          <a:xfrm>
            <a:off x="8763000" y="5345903"/>
            <a:ext cx="8077200" cy="345519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4899" y="647700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PLAN MANAGEMENT 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0FF3575C-D066-343A-5C82-656110974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73" b="6538"/>
          <a:stretch/>
        </p:blipFill>
        <p:spPr>
          <a:xfrm>
            <a:off x="274898" y="1476502"/>
            <a:ext cx="10240701" cy="85437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1B0460-CE26-0ABC-46DC-B77BA2D1EA16}"/>
              </a:ext>
            </a:extLst>
          </p:cNvPr>
          <p:cNvSpPr txBox="1"/>
          <p:nvPr/>
        </p:nvSpPr>
        <p:spPr>
          <a:xfrm>
            <a:off x="10668000" y="4179250"/>
            <a:ext cx="54864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is the PLAN management page , where the user have different type of Insurance Plan are available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0144A353-32FF-BFDF-34D1-8433C524D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11" b="6668"/>
          <a:stretch/>
        </p:blipFill>
        <p:spPr>
          <a:xfrm>
            <a:off x="8382000" y="5524500"/>
            <a:ext cx="9555892" cy="4419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F15A00-6BDD-57FF-E3D4-8B2569360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2" t="13120" r="9322" b="17702"/>
          <a:stretch/>
        </p:blipFill>
        <p:spPr>
          <a:xfrm>
            <a:off x="152400" y="1190774"/>
            <a:ext cx="7848600" cy="548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81570F-CBAC-40C3-E5BC-24D0482EC211}"/>
              </a:ext>
            </a:extLst>
          </p:cNvPr>
          <p:cNvSpPr txBox="1"/>
          <p:nvPr/>
        </p:nvSpPr>
        <p:spPr>
          <a:xfrm>
            <a:off x="533400" y="190500"/>
            <a:ext cx="7620000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900" dirty="0">
                <a:solidFill>
                  <a:srgbClr val="FF0000"/>
                </a:solidFill>
                <a:latin typeface="Klein" panose="020B0604020202020204" charset="0"/>
              </a:rPr>
              <a:t>SUBSCRIPTION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975605-C039-9B08-A064-9A8E469257DE}"/>
              </a:ext>
            </a:extLst>
          </p:cNvPr>
          <p:cNvSpPr txBox="1"/>
          <p:nvPr/>
        </p:nvSpPr>
        <p:spPr>
          <a:xfrm>
            <a:off x="9361817" y="2247900"/>
            <a:ext cx="75962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subscription page 3 types of subscription option available for users.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D99F13-347E-F1F9-9C6A-F61BACA8295A}"/>
              </a:ext>
            </a:extLst>
          </p:cNvPr>
          <p:cNvSpPr txBox="1"/>
          <p:nvPr/>
        </p:nvSpPr>
        <p:spPr>
          <a:xfrm>
            <a:off x="350108" y="7526566"/>
            <a:ext cx="72402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filling out the there details and  clicking on subscribe now they will get confirmation Notification of there plan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4604" y="481815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ADMIN REGISTRATION 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26444566-D9C7-58BA-7AB9-C432F3B95B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4" t="10015" r="5195" b="5943"/>
          <a:stretch/>
        </p:blipFill>
        <p:spPr>
          <a:xfrm>
            <a:off x="390646" y="1638300"/>
            <a:ext cx="8753354" cy="50292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E93383D-6EA1-2908-A0AB-848A61FB9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6" t="10566" r="7526"/>
          <a:stretch/>
        </p:blipFill>
        <p:spPr>
          <a:xfrm>
            <a:off x="9456526" y="4457700"/>
            <a:ext cx="8440827" cy="5562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ADBE84-B2C8-7C0B-3F8D-184D103BB4C5}"/>
              </a:ext>
            </a:extLst>
          </p:cNvPr>
          <p:cNvSpPr txBox="1"/>
          <p:nvPr/>
        </p:nvSpPr>
        <p:spPr>
          <a:xfrm>
            <a:off x="9712933" y="2389882"/>
            <a:ext cx="8049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is admin Registration page where they can register by giving there Username and password.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417530-E99F-C701-A214-DD49E074F50A}"/>
              </a:ext>
            </a:extLst>
          </p:cNvPr>
          <p:cNvSpPr txBox="1"/>
          <p:nvPr/>
        </p:nvSpPr>
        <p:spPr>
          <a:xfrm>
            <a:off x="1713724" y="7429500"/>
            <a:ext cx="5715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is admin Login page where they can login by giving there Username and password.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4519" y="1968205"/>
            <a:ext cx="7513713" cy="6350590"/>
          </a:xfrm>
          <a:custGeom>
            <a:avLst/>
            <a:gdLst/>
            <a:ahLst/>
            <a:cxnLst/>
            <a:rect l="l" t="t" r="r" b="b"/>
            <a:pathLst>
              <a:path w="12274944" h="8704052">
                <a:moveTo>
                  <a:pt x="0" y="0"/>
                </a:moveTo>
                <a:lnTo>
                  <a:pt x="12274944" y="0"/>
                </a:lnTo>
                <a:lnTo>
                  <a:pt x="12274944" y="8704052"/>
                </a:lnTo>
                <a:lnTo>
                  <a:pt x="0" y="8704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305257" y="872784"/>
            <a:ext cx="8895966" cy="1152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98"/>
              </a:lnSpc>
            </a:pPr>
            <a:r>
              <a:rPr lang="en-US" sz="83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363334" y="2034711"/>
            <a:ext cx="8058829" cy="6523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just">
              <a:lnSpc>
                <a:spcPts val="336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This Online Insurance Web Application enables users to explore </a:t>
            </a:r>
            <a:r>
              <a:rPr lang="en-US" sz="2400" dirty="0">
                <a:solidFill>
                  <a:schemeClr val="accent2"/>
                </a:solidFill>
                <a:latin typeface="Garet"/>
                <a:ea typeface="Garet"/>
                <a:cs typeface="Garet"/>
                <a:sym typeface="Garet"/>
              </a:rPr>
              <a:t>insurance services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, </a:t>
            </a:r>
            <a:r>
              <a:rPr lang="en-US" sz="2400" dirty="0">
                <a:solidFill>
                  <a:srgbClr val="00B050"/>
                </a:solidFill>
                <a:latin typeface="Garet"/>
                <a:ea typeface="Garet"/>
                <a:cs typeface="Garet"/>
                <a:sym typeface="Garet"/>
              </a:rPr>
              <a:t>check agent availability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, and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Garet"/>
                <a:ea typeface="Garet"/>
                <a:cs typeface="Garet"/>
                <a:sym typeface="Garet"/>
              </a:rPr>
              <a:t>book appointments 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seamlessly.</a:t>
            </a:r>
          </a:p>
          <a:p>
            <a:pPr algn="just">
              <a:lnSpc>
                <a:spcPts val="3360"/>
              </a:lnSpc>
            </a:pPr>
            <a:endParaRPr lang="en-US" sz="2400" dirty="0">
              <a:solidFill>
                <a:srgbClr val="30526A"/>
              </a:solidFill>
              <a:latin typeface="Garet"/>
              <a:ea typeface="Garet"/>
              <a:cs typeface="Garet"/>
              <a:sym typeface="Garet"/>
            </a:endParaRPr>
          </a:p>
          <a:p>
            <a:pPr marL="342900" indent="-342900" algn="just">
              <a:lnSpc>
                <a:spcPts val="336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 The platform features user authentication with </a:t>
            </a:r>
            <a:r>
              <a:rPr lang="en-US" sz="2400" dirty="0">
                <a:solidFill>
                  <a:srgbClr val="FF0000"/>
                </a:solidFill>
                <a:latin typeface="Garet"/>
                <a:ea typeface="Garet"/>
                <a:cs typeface="Garet"/>
                <a:sym typeface="Garet"/>
              </a:rPr>
              <a:t>login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 and </a:t>
            </a:r>
            <a:r>
              <a:rPr lang="en-US" sz="2400" dirty="0">
                <a:solidFill>
                  <a:srgbClr val="FF0000"/>
                </a:solidFill>
                <a:latin typeface="Garet"/>
                <a:ea typeface="Garet"/>
                <a:cs typeface="Garet"/>
                <a:sym typeface="Garet"/>
              </a:rPr>
              <a:t>registration forms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, along with validation for </a:t>
            </a:r>
            <a:r>
              <a:rPr lang="en-US" sz="2400" dirty="0">
                <a:solidFill>
                  <a:srgbClr val="00B050"/>
                </a:solidFill>
                <a:latin typeface="Garet"/>
                <a:ea typeface="Garet"/>
                <a:cs typeface="Garet"/>
                <a:sym typeface="Garet"/>
              </a:rPr>
              <a:t>secure data entry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.</a:t>
            </a:r>
          </a:p>
          <a:p>
            <a:pPr algn="just">
              <a:lnSpc>
                <a:spcPts val="3360"/>
              </a:lnSpc>
            </a:pPr>
            <a:endParaRPr lang="en-US" sz="2400" dirty="0">
              <a:solidFill>
                <a:srgbClr val="30526A"/>
              </a:solidFill>
              <a:latin typeface="Garet"/>
              <a:ea typeface="Garet"/>
              <a:cs typeface="Garet"/>
              <a:sym typeface="Garet"/>
            </a:endParaRPr>
          </a:p>
          <a:p>
            <a:pPr marL="342900" indent="-342900" algn="just">
              <a:lnSpc>
                <a:spcPts val="336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 Users can view </a:t>
            </a:r>
            <a:r>
              <a:rPr lang="en-US" sz="2400" dirty="0">
                <a:solidFill>
                  <a:srgbClr val="00B0F0"/>
                </a:solidFill>
                <a:latin typeface="Garet"/>
                <a:ea typeface="Garet"/>
                <a:cs typeface="Garet"/>
                <a:sym typeface="Garet"/>
              </a:rPr>
              <a:t>available agents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, </a:t>
            </a:r>
            <a:r>
              <a:rPr lang="en-US" sz="2400" dirty="0">
                <a:solidFill>
                  <a:srgbClr val="FF0000"/>
                </a:solidFill>
                <a:latin typeface="Garet"/>
                <a:ea typeface="Garet"/>
                <a:cs typeface="Garet"/>
                <a:sym typeface="Garet"/>
              </a:rPr>
              <a:t>request notifications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 for </a:t>
            </a:r>
            <a:r>
              <a:rPr lang="en-US" sz="2400" dirty="0">
                <a:solidFill>
                  <a:srgbClr val="00B050"/>
                </a:solidFill>
                <a:latin typeface="Garet"/>
                <a:ea typeface="Garet"/>
                <a:cs typeface="Garet"/>
                <a:sym typeface="Garet"/>
              </a:rPr>
              <a:t>unavailable agents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, and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Garet"/>
                <a:ea typeface="Garet"/>
                <a:cs typeface="Garet"/>
                <a:sym typeface="Garet"/>
              </a:rPr>
              <a:t>contact support directly 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through a contact form.</a:t>
            </a:r>
          </a:p>
          <a:p>
            <a:pPr algn="just">
              <a:lnSpc>
                <a:spcPts val="3360"/>
              </a:lnSpc>
            </a:pPr>
            <a:endParaRPr lang="en-US" sz="2400" dirty="0">
              <a:solidFill>
                <a:srgbClr val="30526A"/>
              </a:solidFill>
              <a:latin typeface="Garet"/>
              <a:ea typeface="Garet"/>
              <a:cs typeface="Garet"/>
              <a:sym typeface="Garet"/>
            </a:endParaRPr>
          </a:p>
          <a:p>
            <a:pPr marL="342900" indent="-342900" algn="just">
              <a:lnSpc>
                <a:spcPts val="336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 The interface is designed to be intuitive, using </a:t>
            </a:r>
            <a:r>
              <a:rPr lang="en-US" sz="2400" dirty="0">
                <a:solidFill>
                  <a:srgbClr val="00B050"/>
                </a:solidFill>
                <a:latin typeface="Garet"/>
                <a:ea typeface="Garet"/>
                <a:cs typeface="Garet"/>
                <a:sym typeface="Garet"/>
              </a:rPr>
              <a:t>responsive styles 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and </a:t>
            </a:r>
            <a:r>
              <a:rPr lang="en-US" sz="2400" dirty="0">
                <a:solidFill>
                  <a:srgbClr val="FF0000"/>
                </a:solidFill>
                <a:latin typeface="Garet"/>
                <a:ea typeface="Garet"/>
                <a:cs typeface="Garet"/>
                <a:sym typeface="Garet"/>
              </a:rPr>
              <a:t>smooth transitions </a:t>
            </a:r>
            <a:r>
              <a:rPr lang="en-US" sz="2400" dirty="0">
                <a:solidFill>
                  <a:srgbClr val="30526A"/>
                </a:solidFill>
                <a:latin typeface="Garet"/>
                <a:ea typeface="Garet"/>
                <a:cs typeface="Garet"/>
                <a:sym typeface="Garet"/>
              </a:rPr>
              <a:t>for an enhanced user experience.</a:t>
            </a:r>
          </a:p>
        </p:txBody>
      </p:sp>
      <p:sp>
        <p:nvSpPr>
          <p:cNvPr id="5" name="Freeform 5"/>
          <p:cNvSpPr/>
          <p:nvPr/>
        </p:nvSpPr>
        <p:spPr>
          <a:xfrm>
            <a:off x="16422163" y="8453196"/>
            <a:ext cx="805104" cy="805104"/>
          </a:xfrm>
          <a:custGeom>
            <a:avLst/>
            <a:gdLst/>
            <a:ahLst/>
            <a:cxnLst/>
            <a:rect l="l" t="t" r="r" b="b"/>
            <a:pathLst>
              <a:path w="805104" h="805104">
                <a:moveTo>
                  <a:pt x="0" y="0"/>
                </a:moveTo>
                <a:lnTo>
                  <a:pt x="805104" y="0"/>
                </a:lnTo>
                <a:lnTo>
                  <a:pt x="805104" y="805104"/>
                </a:lnTo>
                <a:lnTo>
                  <a:pt x="0" y="8051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B8BB5-E033-DAC5-D4AB-57C9C6FB9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9BC2780-CBA9-A59C-C0B4-5AE4C0FCFF23}"/>
              </a:ext>
            </a:extLst>
          </p:cNvPr>
          <p:cNvSpPr txBox="1"/>
          <p:nvPr/>
        </p:nvSpPr>
        <p:spPr>
          <a:xfrm>
            <a:off x="364604" y="481815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ADMIN </a:t>
            </a:r>
            <a:r>
              <a:rPr lang="en-IN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PASSWORD</a:t>
            </a: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 </a:t>
            </a:r>
            <a:r>
              <a:rPr lang="en-IN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RESET.</a:t>
            </a:r>
            <a:endParaRPr lang="en-US" sz="5900" dirty="0">
              <a:solidFill>
                <a:srgbClr val="F25044"/>
              </a:solidFill>
              <a:latin typeface="Klein"/>
              <a:ea typeface="Klein"/>
              <a:cs typeface="Klein"/>
              <a:sym typeface="Klein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AC4329F-12C0-A22E-63A1-F6B679446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2" t="9393" r="13932"/>
          <a:stretch/>
        </p:blipFill>
        <p:spPr>
          <a:xfrm>
            <a:off x="228600" y="1978650"/>
            <a:ext cx="10760596" cy="78009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C17877-C0AD-EC98-F122-E5D1CE2AF450}"/>
              </a:ext>
            </a:extLst>
          </p:cNvPr>
          <p:cNvSpPr txBox="1"/>
          <p:nvPr/>
        </p:nvSpPr>
        <p:spPr>
          <a:xfrm>
            <a:off x="11353800" y="3573840"/>
            <a:ext cx="571500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ADMIN forgot there password they can reset it by using Forgot Password option.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 to provide their username and the new password that they are resetting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sz="32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8212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1000" y="419100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ADMIN DASHBOARD 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CA8CD21D-4DDD-40C2-C07B-58597FC06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26" b="5996"/>
          <a:stretch/>
        </p:blipFill>
        <p:spPr>
          <a:xfrm>
            <a:off x="228600" y="1752600"/>
            <a:ext cx="11430000" cy="7886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9AB0A2-F653-66F4-C4F6-DF69D569FC31}"/>
              </a:ext>
            </a:extLst>
          </p:cNvPr>
          <p:cNvSpPr txBox="1"/>
          <p:nvPr/>
        </p:nvSpPr>
        <p:spPr>
          <a:xfrm>
            <a:off x="11963400" y="4127996"/>
            <a:ext cx="5919669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is the ADMIN welcome page , where different features are available</a:t>
            </a:r>
            <a:r>
              <a:rPr lang="en-IN" dirty="0"/>
              <a:t>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dirty="0">
              <a:solidFill>
                <a:srgbClr val="FF000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admin can manage users, agents ,plans , appointments and can view reports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316398" y="2247900"/>
            <a:ext cx="9078115" cy="860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65"/>
              </a:lnSpc>
            </a:pPr>
            <a:r>
              <a:rPr lang="en-US" sz="6099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OUR TEAM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111018" y="3549080"/>
            <a:ext cx="8551762" cy="4280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800" dirty="0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Puli Keerthi </a:t>
            </a:r>
            <a:r>
              <a:rPr lang="en-US" sz="3800" dirty="0" err="1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pavani</a:t>
            </a:r>
            <a:r>
              <a:rPr lang="en-US" sz="3800" dirty="0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 </a:t>
            </a:r>
            <a:r>
              <a:rPr lang="en-US" sz="3800" dirty="0" err="1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venkata</a:t>
            </a:r>
            <a:r>
              <a:rPr lang="en-US" sz="3800" dirty="0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 </a:t>
            </a:r>
            <a:r>
              <a:rPr lang="en-US" sz="3800" dirty="0" err="1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bhavani</a:t>
            </a:r>
            <a:endParaRPr lang="en-US" sz="3800" dirty="0">
              <a:solidFill>
                <a:srgbClr val="30526A"/>
              </a:solidFill>
              <a:latin typeface="Times New Roman" panose="02020603050405020304" pitchFamily="18" charset="0"/>
              <a:ea typeface="Garet"/>
              <a:cs typeface="Times New Roman" panose="02020603050405020304" pitchFamily="18" charset="0"/>
              <a:sym typeface="Garet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800" dirty="0" err="1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Jupally</a:t>
            </a:r>
            <a:r>
              <a:rPr lang="en-US" sz="3800" dirty="0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 </a:t>
            </a:r>
            <a:r>
              <a:rPr lang="en-US" sz="3800" dirty="0" err="1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Samhitha</a:t>
            </a:r>
            <a:endParaRPr lang="en-US" sz="3800" dirty="0">
              <a:solidFill>
                <a:srgbClr val="30526A"/>
              </a:solidFill>
              <a:latin typeface="Times New Roman" panose="02020603050405020304" pitchFamily="18" charset="0"/>
              <a:ea typeface="Garet"/>
              <a:cs typeface="Times New Roman" panose="02020603050405020304" pitchFamily="18" charset="0"/>
              <a:sym typeface="Garet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800" dirty="0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Aditya Roy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800" dirty="0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Ramya D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800" dirty="0">
                <a:solidFill>
                  <a:srgbClr val="30526A"/>
                </a:solidFill>
                <a:latin typeface="Times New Roman" panose="02020603050405020304" pitchFamily="18" charset="0"/>
                <a:ea typeface="Garet"/>
                <a:cs typeface="Times New Roman" panose="02020603050405020304" pitchFamily="18" charset="0"/>
                <a:sym typeface="Garet"/>
              </a:rPr>
              <a:t>MADDULURU SAI VIKAS</a:t>
            </a:r>
          </a:p>
        </p:txBody>
      </p:sp>
      <p:sp>
        <p:nvSpPr>
          <p:cNvPr id="4" name="Freeform 4"/>
          <p:cNvSpPr/>
          <p:nvPr/>
        </p:nvSpPr>
        <p:spPr>
          <a:xfrm>
            <a:off x="298527" y="2404980"/>
            <a:ext cx="8278697" cy="6568988"/>
          </a:xfrm>
          <a:custGeom>
            <a:avLst/>
            <a:gdLst/>
            <a:ahLst/>
            <a:cxnLst/>
            <a:rect l="l" t="t" r="r" b="b"/>
            <a:pathLst>
              <a:path w="11876170" h="8896331">
                <a:moveTo>
                  <a:pt x="0" y="0"/>
                </a:moveTo>
                <a:lnTo>
                  <a:pt x="11876170" y="0"/>
                </a:lnTo>
                <a:lnTo>
                  <a:pt x="11876170" y="8896331"/>
                </a:lnTo>
                <a:lnTo>
                  <a:pt x="0" y="88963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422163" y="8453196"/>
            <a:ext cx="805104" cy="805104"/>
          </a:xfrm>
          <a:custGeom>
            <a:avLst/>
            <a:gdLst/>
            <a:ahLst/>
            <a:cxnLst/>
            <a:rect l="l" t="t" r="r" b="b"/>
            <a:pathLst>
              <a:path w="805104" h="805104">
                <a:moveTo>
                  <a:pt x="0" y="0"/>
                </a:moveTo>
                <a:lnTo>
                  <a:pt x="805104" y="0"/>
                </a:lnTo>
                <a:lnTo>
                  <a:pt x="805104" y="805104"/>
                </a:lnTo>
                <a:lnTo>
                  <a:pt x="0" y="8051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502904" y="3908514"/>
            <a:ext cx="16230600" cy="1931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42"/>
              </a:lnSpc>
            </a:pPr>
            <a:r>
              <a:rPr lang="en-US" sz="13813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THANK YOU</a:t>
            </a:r>
          </a:p>
        </p:txBody>
      </p:sp>
      <p:sp>
        <p:nvSpPr>
          <p:cNvPr id="3" name="Freeform 3"/>
          <p:cNvSpPr/>
          <p:nvPr/>
        </p:nvSpPr>
        <p:spPr>
          <a:xfrm>
            <a:off x="12441696" y="2361571"/>
            <a:ext cx="5222849" cy="6669074"/>
          </a:xfrm>
          <a:custGeom>
            <a:avLst/>
            <a:gdLst/>
            <a:ahLst/>
            <a:cxnLst/>
            <a:rect l="l" t="t" r="r" b="b"/>
            <a:pathLst>
              <a:path w="8163616" h="7748014">
                <a:moveTo>
                  <a:pt x="0" y="0"/>
                </a:moveTo>
                <a:lnTo>
                  <a:pt x="8163617" y="0"/>
                </a:lnTo>
                <a:lnTo>
                  <a:pt x="8163617" y="7748014"/>
                </a:lnTo>
                <a:lnTo>
                  <a:pt x="0" y="77480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2435" y="4609755"/>
            <a:ext cx="6162716" cy="4094034"/>
            <a:chOff x="0" y="0"/>
            <a:chExt cx="1623102" cy="10782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23102" cy="1078264"/>
            </a:xfrm>
            <a:custGeom>
              <a:avLst/>
              <a:gdLst/>
              <a:ahLst/>
              <a:cxnLst/>
              <a:rect l="l" t="t" r="r" b="b"/>
              <a:pathLst>
                <a:path w="1623102" h="1078264">
                  <a:moveTo>
                    <a:pt x="0" y="0"/>
                  </a:moveTo>
                  <a:lnTo>
                    <a:pt x="1623102" y="0"/>
                  </a:lnTo>
                  <a:lnTo>
                    <a:pt x="1623102" y="1078264"/>
                  </a:lnTo>
                  <a:lnTo>
                    <a:pt x="0" y="1078264"/>
                  </a:lnTo>
                  <a:close/>
                </a:path>
              </a:pathLst>
            </a:custGeom>
            <a:solidFill>
              <a:srgbClr val="F2504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623102" cy="111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097642" y="4609755"/>
            <a:ext cx="6162716" cy="4094034"/>
            <a:chOff x="0" y="0"/>
            <a:chExt cx="1623102" cy="10782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23102" cy="1078264"/>
            </a:xfrm>
            <a:custGeom>
              <a:avLst/>
              <a:gdLst/>
              <a:ahLst/>
              <a:cxnLst/>
              <a:rect l="l" t="t" r="r" b="b"/>
              <a:pathLst>
                <a:path w="1623102" h="1078264">
                  <a:moveTo>
                    <a:pt x="0" y="0"/>
                  </a:moveTo>
                  <a:lnTo>
                    <a:pt x="1623102" y="0"/>
                  </a:lnTo>
                  <a:lnTo>
                    <a:pt x="1623102" y="1078264"/>
                  </a:lnTo>
                  <a:lnTo>
                    <a:pt x="0" y="1078264"/>
                  </a:lnTo>
                  <a:close/>
                </a:path>
              </a:pathLst>
            </a:custGeom>
            <a:solidFill>
              <a:srgbClr val="30526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623102" cy="1116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4793758" y="4630519"/>
            <a:ext cx="2908573" cy="4094035"/>
          </a:xfrm>
          <a:custGeom>
            <a:avLst/>
            <a:gdLst/>
            <a:ahLst/>
            <a:cxnLst/>
            <a:rect l="l" t="t" r="r" b="b"/>
            <a:pathLst>
              <a:path w="3965171" h="4114800">
                <a:moveTo>
                  <a:pt x="0" y="0"/>
                </a:moveTo>
                <a:lnTo>
                  <a:pt x="3965171" y="0"/>
                </a:lnTo>
                <a:lnTo>
                  <a:pt x="396517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02754" y="2246232"/>
            <a:ext cx="12694961" cy="1145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7"/>
              </a:lnSpc>
            </a:pPr>
            <a:r>
              <a:rPr lang="en-US" sz="8158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PROJECT OVERVIEW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26414" y="5392899"/>
            <a:ext cx="5514757" cy="222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Customer Features :-</a:t>
            </a:r>
          </a:p>
          <a:p>
            <a:pPr algn="just">
              <a:lnSpc>
                <a:spcPts val="2940"/>
              </a:lnSpc>
            </a:pPr>
            <a:endParaRPr lang="en-US" sz="210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User Authentication </a:t>
            </a:r>
          </a:p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Appointment Booking and Cancellation </a:t>
            </a:r>
          </a:p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Appointment Management </a:t>
            </a:r>
          </a:p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Insurance Plan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50235" y="5392899"/>
            <a:ext cx="4857532" cy="1851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Administration Features:-</a:t>
            </a:r>
          </a:p>
          <a:p>
            <a:pPr algn="just">
              <a:lnSpc>
                <a:spcPts val="2940"/>
              </a:lnSpc>
            </a:pPr>
            <a:endParaRPr lang="en-US" sz="210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Agent Management </a:t>
            </a:r>
          </a:p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Plan Information Management </a:t>
            </a:r>
          </a:p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Admin Dashboard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88572" y="1984767"/>
            <a:ext cx="7355428" cy="1126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1"/>
              </a:lnSpc>
            </a:pPr>
            <a:r>
              <a:rPr lang="en-US" sz="8199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MILESTONES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05371" y="3793822"/>
            <a:ext cx="3377177" cy="980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5"/>
              </a:lnSpc>
            </a:pPr>
            <a:r>
              <a:rPr lang="en-US" sz="1896" b="1" dirty="0">
                <a:solidFill>
                  <a:srgbClr val="093A47"/>
                </a:solidFill>
                <a:latin typeface="Garet Bold"/>
                <a:ea typeface="Garet Bold"/>
                <a:cs typeface="Garet Bold"/>
                <a:sym typeface="Garet Bold"/>
              </a:rPr>
              <a:t>1. </a:t>
            </a:r>
            <a:r>
              <a:rPr lang="en-US" sz="1896" dirty="0">
                <a:solidFill>
                  <a:srgbClr val="093A47"/>
                </a:solidFill>
                <a:latin typeface="Garet"/>
                <a:ea typeface="Garet"/>
                <a:cs typeface="Garet"/>
                <a:sym typeface="Garet"/>
              </a:rPr>
              <a:t>User Authentication , Registration with Validation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05371" y="5460151"/>
            <a:ext cx="2941886" cy="980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5"/>
              </a:lnSpc>
            </a:pPr>
            <a:r>
              <a:rPr lang="en-US" sz="1896" b="1">
                <a:solidFill>
                  <a:srgbClr val="093A47"/>
                </a:solidFill>
                <a:latin typeface="Garet Bold"/>
                <a:ea typeface="Garet Bold"/>
                <a:cs typeface="Garet Bold"/>
                <a:sym typeface="Garet Bold"/>
              </a:rPr>
              <a:t>3. </a:t>
            </a:r>
            <a:r>
              <a:rPr lang="en-US" sz="1896">
                <a:solidFill>
                  <a:srgbClr val="093A47"/>
                </a:solidFill>
                <a:latin typeface="Garet"/>
                <a:ea typeface="Garet"/>
                <a:cs typeface="Garet"/>
                <a:sym typeface="Garet"/>
              </a:rPr>
              <a:t>Appointment Booking and Cancellation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768348" y="3740559"/>
            <a:ext cx="2691194" cy="647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5"/>
              </a:lnSpc>
            </a:pPr>
            <a:r>
              <a:rPr lang="en-US" sz="1896" b="1">
                <a:solidFill>
                  <a:srgbClr val="093A47"/>
                </a:solidFill>
                <a:latin typeface="Garet Bold"/>
                <a:ea typeface="Garet Bold"/>
                <a:cs typeface="Garet Bold"/>
                <a:sym typeface="Garet Bold"/>
              </a:rPr>
              <a:t>2. </a:t>
            </a:r>
            <a:r>
              <a:rPr lang="en-US" sz="1896">
                <a:solidFill>
                  <a:srgbClr val="093A47"/>
                </a:solidFill>
                <a:latin typeface="Garet"/>
                <a:ea typeface="Garet"/>
                <a:cs typeface="Garet"/>
                <a:sym typeface="Garet"/>
              </a:rPr>
              <a:t>Contact page , Agent Availability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591632" y="5368410"/>
            <a:ext cx="2691194" cy="980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5"/>
              </a:lnSpc>
            </a:pPr>
            <a:r>
              <a:rPr lang="en-US" sz="1896" b="1" dirty="0">
                <a:solidFill>
                  <a:srgbClr val="093A47"/>
                </a:solidFill>
                <a:latin typeface="Garet Bold"/>
                <a:ea typeface="Garet Bold"/>
                <a:cs typeface="Garet Bold"/>
                <a:sym typeface="Garet Bold"/>
              </a:rPr>
              <a:t>4. </a:t>
            </a:r>
            <a:r>
              <a:rPr lang="en-US" sz="1896" dirty="0">
                <a:solidFill>
                  <a:srgbClr val="093A47"/>
                </a:solidFill>
                <a:latin typeface="Garet"/>
                <a:ea typeface="Garet"/>
                <a:cs typeface="Garet"/>
                <a:sym typeface="Garet"/>
              </a:rPr>
              <a:t>Plan Information Management and Admin Dashboard </a:t>
            </a:r>
          </a:p>
        </p:txBody>
      </p:sp>
      <p:sp>
        <p:nvSpPr>
          <p:cNvPr id="7" name="Freeform 7"/>
          <p:cNvSpPr/>
          <p:nvPr/>
        </p:nvSpPr>
        <p:spPr>
          <a:xfrm>
            <a:off x="10005177" y="3111638"/>
            <a:ext cx="7149270" cy="6549889"/>
          </a:xfrm>
          <a:custGeom>
            <a:avLst/>
            <a:gdLst/>
            <a:ahLst/>
            <a:cxnLst/>
            <a:rect l="l" t="t" r="r" b="b"/>
            <a:pathLst>
              <a:path w="8246123" h="7946264">
                <a:moveTo>
                  <a:pt x="0" y="0"/>
                </a:moveTo>
                <a:lnTo>
                  <a:pt x="8246123" y="0"/>
                </a:lnTo>
                <a:lnTo>
                  <a:pt x="8246123" y="7946264"/>
                </a:lnTo>
                <a:lnTo>
                  <a:pt x="0" y="79462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95400" y="571500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WELCOME PAGE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748AC4-4F1E-A54E-DBC8-215D3E230DAA}"/>
              </a:ext>
            </a:extLst>
          </p:cNvPr>
          <p:cNvSpPr txBox="1"/>
          <p:nvPr/>
        </p:nvSpPr>
        <p:spPr>
          <a:xfrm>
            <a:off x="4572000" y="4958834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1DB667-07B4-34A6-C073-8D8F206C258C}"/>
              </a:ext>
            </a:extLst>
          </p:cNvPr>
          <p:cNvSpPr txBox="1"/>
          <p:nvPr/>
        </p:nvSpPr>
        <p:spPr>
          <a:xfrm>
            <a:off x="4572000" y="4958834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ACCDC3CE-2144-7170-E9CD-6EB858F4B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28" b="7505"/>
          <a:stretch/>
        </p:blipFill>
        <p:spPr>
          <a:xfrm>
            <a:off x="533400" y="1608672"/>
            <a:ext cx="13441101" cy="81068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E0B38E-346B-3640-C5B7-7E35A21717DA}"/>
              </a:ext>
            </a:extLst>
          </p:cNvPr>
          <p:cNvSpPr txBox="1"/>
          <p:nvPr/>
        </p:nvSpPr>
        <p:spPr>
          <a:xfrm>
            <a:off x="14249400" y="2324100"/>
            <a:ext cx="35814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is the welcome page.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shows user registration and admin  registration</a:t>
            </a:r>
            <a:endParaRPr lang="en-IN" sz="3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D82EE-3646-D03D-3515-056E90052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FEC3599-6235-E4D0-B064-F4360FE58E40}"/>
              </a:ext>
            </a:extLst>
          </p:cNvPr>
          <p:cNvSpPr txBox="1"/>
          <p:nvPr/>
        </p:nvSpPr>
        <p:spPr>
          <a:xfrm>
            <a:off x="675693" y="484704"/>
            <a:ext cx="14128241" cy="828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REGISTRATION PAGE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DEF3FF-AAAD-535C-1237-8900EBD7617A}"/>
              </a:ext>
            </a:extLst>
          </p:cNvPr>
          <p:cNvSpPr txBox="1"/>
          <p:nvPr/>
        </p:nvSpPr>
        <p:spPr>
          <a:xfrm>
            <a:off x="4572000" y="4958834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26C5DD-2A7B-A786-389A-F1278FFE32DB}"/>
              </a:ext>
            </a:extLst>
          </p:cNvPr>
          <p:cNvSpPr txBox="1"/>
          <p:nvPr/>
        </p:nvSpPr>
        <p:spPr>
          <a:xfrm>
            <a:off x="4572000" y="4958834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198F826F-1B96-D78E-6E56-7341C05620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67438" y="2051956"/>
            <a:ext cx="11316645" cy="48434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1B2656-F500-141F-A859-62E366AB2EAD}"/>
              </a:ext>
            </a:extLst>
          </p:cNvPr>
          <p:cNvSpPr txBox="1"/>
          <p:nvPr/>
        </p:nvSpPr>
        <p:spPr>
          <a:xfrm>
            <a:off x="3048000" y="7699472"/>
            <a:ext cx="162053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page with strict </a:t>
            </a:r>
            <a:r>
              <a:rPr lang="en-US" sz="320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validation,that</a:t>
            </a: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age should between 18 to 100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Password must contain a capital </a:t>
            </a:r>
            <a:r>
              <a:rPr lang="en-US" sz="320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letter,small</a:t>
            </a: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letter,number</a:t>
            </a: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a special character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sz="32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147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9E3B8C-7F39-1D5A-A749-99209D8ACA41}"/>
              </a:ext>
            </a:extLst>
          </p:cNvPr>
          <p:cNvSpPr txBox="1"/>
          <p:nvPr/>
        </p:nvSpPr>
        <p:spPr>
          <a:xfrm>
            <a:off x="304800" y="754153"/>
            <a:ext cx="6629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we gave 3456 as passwords it shows.</a:t>
            </a:r>
            <a:endParaRPr lang="en-IN" sz="32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3C97780C-1DCF-152E-67B9-1FFE678BF4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4800" y="2721769"/>
            <a:ext cx="8610599" cy="48434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36E62D-5854-06E8-0E44-9C128CFE113E}"/>
              </a:ext>
            </a:extLst>
          </p:cNvPr>
          <p:cNvSpPr txBox="1"/>
          <p:nvPr/>
        </p:nvSpPr>
        <p:spPr>
          <a:xfrm>
            <a:off x="9586716" y="2872909"/>
            <a:ext cx="6629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we gave 15 as age.</a:t>
            </a:r>
            <a:endParaRPr lang="en-IN" sz="32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DB79AB-246E-A690-D189-2A1EF7CE31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448800" y="4134322"/>
            <a:ext cx="85344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140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43648-53F6-EAA0-B87C-113BBAEA188E}"/>
              </a:ext>
            </a:extLst>
          </p:cNvPr>
          <p:cNvSpPr txBox="1"/>
          <p:nvPr/>
        </p:nvSpPr>
        <p:spPr>
          <a:xfrm>
            <a:off x="713478" y="570240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 LOGIN PAGE </a:t>
            </a: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1C4915B9-14C7-68E6-804F-F2053B6D7F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62877" y="2051956"/>
            <a:ext cx="11203288" cy="48434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3A37FC-11B7-1CBB-F006-4A859B9D57D1}"/>
              </a:ext>
            </a:extLst>
          </p:cNvPr>
          <p:cNvSpPr txBox="1"/>
          <p:nvPr/>
        </p:nvSpPr>
        <p:spPr>
          <a:xfrm>
            <a:off x="2730282" y="7548332"/>
            <a:ext cx="1263999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 </a:t>
            </a:r>
            <a:r>
              <a:rPr lang="en-US" sz="320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page:user</a:t>
            </a: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login in by providing their username and password 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clicking on </a:t>
            </a:r>
            <a:r>
              <a:rPr lang="en-US" sz="320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login,it</a:t>
            </a: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will display the home page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sz="32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516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CE5820-7933-DB8B-A748-BB4241177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83A9595E-09A4-0519-355D-9B05F8E1CA78}"/>
              </a:ext>
            </a:extLst>
          </p:cNvPr>
          <p:cNvSpPr txBox="1"/>
          <p:nvPr/>
        </p:nvSpPr>
        <p:spPr>
          <a:xfrm>
            <a:off x="616057" y="654263"/>
            <a:ext cx="14128241" cy="828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54"/>
              </a:lnSpc>
            </a:pPr>
            <a:r>
              <a:rPr lang="en-US" sz="5900" dirty="0">
                <a:solidFill>
                  <a:srgbClr val="F25044"/>
                </a:solidFill>
                <a:latin typeface="Klein"/>
                <a:ea typeface="Klein"/>
                <a:cs typeface="Klein"/>
                <a:sym typeface="Klein"/>
              </a:rPr>
              <a:t>RESET PASSWORD PAGE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693108-63EB-32EA-AC9A-3323A28C1290}"/>
              </a:ext>
            </a:extLst>
          </p:cNvPr>
          <p:cNvSpPr txBox="1"/>
          <p:nvPr/>
        </p:nvSpPr>
        <p:spPr>
          <a:xfrm>
            <a:off x="4572000" y="4958834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C3BB0B-F30F-AB35-8B37-195476EA7252}"/>
              </a:ext>
            </a:extLst>
          </p:cNvPr>
          <p:cNvSpPr txBox="1"/>
          <p:nvPr/>
        </p:nvSpPr>
        <p:spPr>
          <a:xfrm>
            <a:off x="4572000" y="4958834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D2ABD5-B0F9-6AC4-CA0B-8607D6C97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5" b="1825"/>
          <a:stretch/>
        </p:blipFill>
        <p:spPr>
          <a:xfrm>
            <a:off x="4024116" y="2304893"/>
            <a:ext cx="10201983" cy="51251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0A83FC-1F5E-144F-30CE-DDE5A8DB7EB9}"/>
              </a:ext>
            </a:extLst>
          </p:cNvPr>
          <p:cNvSpPr txBox="1"/>
          <p:nvPr/>
        </p:nvSpPr>
        <p:spPr>
          <a:xfrm>
            <a:off x="6206418" y="7430052"/>
            <a:ext cx="701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32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user forget password they can reset it using their email id</a:t>
            </a:r>
            <a:endParaRPr lang="en-IN" sz="32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174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567</Words>
  <Application>Microsoft Office PowerPoint</Application>
  <PresentationFormat>Custom</PresentationFormat>
  <Paragraphs>92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Klein</vt:lpstr>
      <vt:lpstr>Garet Bold</vt:lpstr>
      <vt:lpstr>Arial</vt:lpstr>
      <vt:lpstr>Calibri</vt:lpstr>
      <vt:lpstr>Garet</vt:lpstr>
      <vt:lpstr>Wingdings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and Blue Minimalist Illustrative Training and Development Presentation</dc:title>
  <dc:creator>ADITYA ROY</dc:creator>
  <cp:lastModifiedBy>puli keerthi</cp:lastModifiedBy>
  <cp:revision>15</cp:revision>
  <dcterms:created xsi:type="dcterms:W3CDTF">2006-08-16T00:00:00Z</dcterms:created>
  <dcterms:modified xsi:type="dcterms:W3CDTF">2024-11-29T11:39:21Z</dcterms:modified>
  <dc:identifier>DAGXkWqZlcw</dc:identifier>
</cp:coreProperties>
</file>

<file path=docProps/thumbnail.jpeg>
</file>